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23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280160" y="264160"/>
        <a:ext cx="1625600" cy="162560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190240" y="264160"/>
        <a:ext cx="1625600" cy="162560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280160" y="2174240"/>
        <a:ext cx="1625600" cy="162560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190240" y="2174240"/>
        <a:ext cx="16256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13 Resim" descr="09231936_osym_sYnav_takvi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242" y="1129710"/>
            <a:ext cx="8463516" cy="5154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</a:t>
            </a:r>
            <a:r>
              <a:rPr lang="tr-TR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 biri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2020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614097" y="1569386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7" name="Oval 16"/>
          <p:cNvSpPr/>
          <p:nvPr/>
        </p:nvSpPr>
        <p:spPr>
          <a:xfrm>
            <a:off x="4040373" y="2062716"/>
            <a:ext cx="4253023" cy="20415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846</Words>
  <Application>Microsoft Office PowerPoint</Application>
  <PresentationFormat>Ekran Gösterisi (4:3)</PresentationFormat>
  <Paragraphs>333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Windows Kullanıcısı</cp:lastModifiedBy>
  <cp:revision>119</cp:revision>
  <dcterms:created xsi:type="dcterms:W3CDTF">2015-11-06T18:34:53Z</dcterms:created>
  <dcterms:modified xsi:type="dcterms:W3CDTF">2020-02-04T06:52:07Z</dcterms:modified>
</cp:coreProperties>
</file>